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</p:sldIdLst>
  <p:sldSz cx="9144000" cy="5143500" type="screen16x9"/>
  <p:notesSz cx="9144000" cy="6858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441"/>
    <a:srgbClr val="00BD50"/>
    <a:srgbClr val="238640"/>
    <a:srgbClr val="31A01E"/>
    <a:srgbClr val="18A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3"/>
    <p:restoredTop sz="94714"/>
  </p:normalViewPr>
  <p:slideViewPr>
    <p:cSldViewPr showGuides="1">
      <p:cViewPr varScale="1">
        <p:scale>
          <a:sx n="178" d="100"/>
          <a:sy n="178" d="100"/>
        </p:scale>
        <p:origin x="856" y="1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727AF-6C49-F44B-AF0D-516ED78458E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FF52E-25BA-6A4C-BC5D-AA27C8370F9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5FF52E-25BA-6A4C-BC5D-AA27C8370F9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5FF52E-25BA-6A4C-BC5D-AA27C8370F9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 txBox="1"/>
          <p:nvPr/>
        </p:nvSpPr>
        <p:spPr>
          <a:xfrm>
            <a:off x="0" y="797813"/>
            <a:ext cx="9144000" cy="184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</a:t>
            </a:r>
            <a:r>
              <a:rPr lang="en-US" altLang="zh-CN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年全国数字乡村创新大赛</a:t>
            </a:r>
            <a:endParaRPr lang="zh-CN" altLang="en-US" b="1" dirty="0">
              <a:solidFill>
                <a:srgbClr val="23864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项目名称</a:t>
            </a:r>
            <a:endParaRPr lang="zh-CN" altLang="en-US" sz="3600" b="1" dirty="0">
              <a:solidFill>
                <a:srgbClr val="23864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835785" y="2499995"/>
          <a:ext cx="5518150" cy="1379220"/>
        </p:xfrm>
        <a:graphic>
          <a:graphicData uri="http://schemas.openxmlformats.org/drawingml/2006/table">
            <a:tbl>
              <a:tblPr/>
              <a:tblGrid>
                <a:gridCol w="1464945"/>
                <a:gridCol w="4053205"/>
              </a:tblGrid>
              <a:tr h="3448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参赛赛道</a:t>
                      </a:r>
                      <a:endParaRPr lang="en-US" altLang="en-US" sz="1400">
                        <a:solidFill>
                          <a:srgbClr val="317441"/>
                        </a:solidFill>
                        <a:latin typeface="方正大黑_GBK" panose="02000000000000000000" charset="-122"/>
                        <a:ea typeface="方正大黑_GBK" panose="02000000000000000000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主体</a:t>
                      </a:r>
                      <a:r>
                        <a:rPr lang="zh-CN" alt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负责人</a:t>
                      </a:r>
                      <a:endParaRPr lang="zh-CN" altLang="en-US" sz="1400">
                        <a:solidFill>
                          <a:srgbClr val="317441"/>
                        </a:solidFill>
                        <a:latin typeface="方正大黑_GBK" panose="02000000000000000000" charset="-122"/>
                        <a:ea typeface="方正大黑_GBK" panose="02000000000000000000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公司</a:t>
                      </a:r>
                      <a:r>
                        <a:rPr lang="en-US" altLang="zh-CN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/</a:t>
                      </a:r>
                      <a:r>
                        <a:rPr 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团队成员</a:t>
                      </a:r>
                      <a:endParaRPr lang="en-US" altLang="en-US" sz="1400">
                        <a:solidFill>
                          <a:srgbClr val="317441"/>
                        </a:solidFill>
                        <a:latin typeface="方正大黑_GBK" panose="02000000000000000000" charset="-122"/>
                        <a:ea typeface="方正大黑_GBK" panose="02000000000000000000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endParaRPr lang="en-US" altLang="en-US" sz="1400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3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1680" y="1059582"/>
            <a:ext cx="6928990" cy="2308324"/>
            <a:chOff x="1043608" y="839490"/>
            <a:chExt cx="6928990" cy="2308324"/>
          </a:xfrm>
        </p:grpSpPr>
        <p:grpSp>
          <p:nvGrpSpPr>
            <p:cNvPr id="3" name="组合 2"/>
            <p:cNvGrpSpPr/>
            <p:nvPr/>
          </p:nvGrpSpPr>
          <p:grpSpPr>
            <a:xfrm>
              <a:off x="1043608" y="1477692"/>
              <a:ext cx="2472833" cy="1107996"/>
              <a:chOff x="763686" y="1491630"/>
              <a:chExt cx="2472833" cy="110799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763686" y="1491630"/>
                <a:ext cx="2472833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rtl="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6600" dirty="0">
                    <a:solidFill>
                      <a:srgbClr val="238640"/>
                    </a:solidFill>
                    <a:ea typeface="等线" panose="02010600030101010101" pitchFamily="2" charset="-122"/>
                    <a:cs typeface="Arial" panose="020B0604020202020204" pitchFamily="34" charset="0"/>
                  </a:rPr>
                  <a:t>C</a:t>
                </a:r>
                <a:r>
                  <a:rPr lang="en-US" altLang="zh-CN" dirty="0">
                    <a:solidFill>
                      <a:srgbClr val="238640"/>
                    </a:solidFill>
                    <a:ea typeface="等线" panose="02010600030101010101" pitchFamily="2" charset="-122"/>
                    <a:cs typeface="Arial" panose="020B0604020202020204" pitchFamily="34" charset="0"/>
                  </a:rPr>
                  <a:t>ATALOGUE</a:t>
                </a:r>
                <a:endParaRPr lang="en-US" altLang="zh-CN" dirty="0">
                  <a:solidFill>
                    <a:srgbClr val="238640"/>
                  </a:solidFill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453669" y="1693381"/>
                <a:ext cx="14063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rtl="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b="1" dirty="0">
                    <a:solidFill>
                      <a:srgbClr val="2386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   录</a:t>
                </a:r>
                <a:endParaRPr lang="zh-CN" altLang="en-US" sz="2800" b="1" dirty="0">
                  <a:solidFill>
                    <a:srgbClr val="2386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779912" y="839490"/>
              <a:ext cx="419268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一、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二、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三、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四、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 err="1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427982" y="915566"/>
              <a:ext cx="0" cy="2232248"/>
            </a:xfrm>
            <a:prstGeom prst="line">
              <a:avLst/>
            </a:prstGeom>
            <a:ln>
              <a:solidFill>
                <a:srgbClr val="31A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6"/>
          <p:cNvSpPr txBox="1"/>
          <p:nvPr/>
        </p:nvSpPr>
        <p:spPr>
          <a:xfrm>
            <a:off x="824543" y="1851804"/>
            <a:ext cx="7494837" cy="100993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2386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一、这里输入标题</a:t>
            </a:r>
            <a:endParaRPr lang="zh-CN" altLang="en-US" b="1" dirty="0">
              <a:solidFill>
                <a:srgbClr val="2386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6"/>
          <p:cNvSpPr txBox="1"/>
          <p:nvPr/>
        </p:nvSpPr>
        <p:spPr>
          <a:xfrm>
            <a:off x="3437874" y="1923559"/>
            <a:ext cx="2268252" cy="100993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2386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谢谢大家</a:t>
            </a:r>
            <a:endParaRPr lang="zh-CN" altLang="en-US" sz="3200" b="1" dirty="0">
              <a:solidFill>
                <a:srgbClr val="2386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34*108"/>
  <p:tag name="TABLE_ENDDRAG_RECT" val="146*190*434*108"/>
</p:tagLst>
</file>

<file path=ppt/tags/tag2.xml><?xml version="1.0" encoding="utf-8"?>
<p:tagLst xmlns:p="http://schemas.openxmlformats.org/presentationml/2006/main">
  <p:tag name="COMMONDATA" val="eyJoZGlkIjoiZTY4MTQ2Mzc4OWM5NjAwNWYxY2IwNmNjNTUzODE5NWM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WPS 演示</Application>
  <PresentationFormat>全屏显示(16:9)</PresentationFormat>
  <Paragraphs>26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方正大黑_GBK</vt:lpstr>
      <vt:lpstr>黑体</vt:lpstr>
      <vt:lpstr>Times New Roman</vt:lpstr>
      <vt:lpstr>等线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Grizzly</dc:creator>
  <cp:lastModifiedBy>WPS_1681970316</cp:lastModifiedBy>
  <cp:revision>22</cp:revision>
  <dcterms:created xsi:type="dcterms:W3CDTF">2023-06-09T02:42:00Z</dcterms:created>
  <dcterms:modified xsi:type="dcterms:W3CDTF">2025-05-30T01:10:45Z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D55CA9495DD547E1BBB7BAC614361320_13</vt:lpwstr>
  </property>
</Properties>
</file>