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</p:sldIdLst>
  <p:sldSz cx="9144000" cy="5143500" type="screen16x9"/>
  <p:notesSz cx="9144000" cy="6858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7441"/>
    <a:srgbClr val="00BD50"/>
    <a:srgbClr val="238640"/>
    <a:srgbClr val="31A01E"/>
    <a:srgbClr val="18A5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43"/>
    <p:restoredTop sz="94714"/>
  </p:normalViewPr>
  <p:slideViewPr>
    <p:cSldViewPr showGuides="1">
      <p:cViewPr varScale="1">
        <p:scale>
          <a:sx n="178" d="100"/>
          <a:sy n="178" d="100"/>
        </p:scale>
        <p:origin x="856" y="1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B727AF-6C49-F44B-AF0D-516ED78458E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5FF52E-25BA-6A4C-BC5D-AA27C8370F9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5FF52E-25BA-6A4C-BC5D-AA27C8370F9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5FF52E-25BA-6A4C-BC5D-AA27C8370F9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38"/>
            <a:ext cx="2133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38"/>
            <a:ext cx="2895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360"/>
            <a:ext cx="8229600" cy="3395066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38"/>
            <a:ext cx="2133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38"/>
            <a:ext cx="2895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52930" cy="438941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38"/>
            <a:ext cx="2133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38"/>
            <a:ext cx="2895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360"/>
            <a:ext cx="8229600" cy="339506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38"/>
            <a:ext cx="2133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38"/>
            <a:ext cx="2895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38"/>
            <a:ext cx="2133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38"/>
            <a:ext cx="2895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2504" cy="339506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360"/>
            <a:ext cx="4032504" cy="339506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684738"/>
            <a:ext cx="2133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684738"/>
            <a:ext cx="2895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062"/>
            <a:ext cx="3655181" cy="618042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384"/>
            <a:ext cx="3655181" cy="26436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062"/>
            <a:ext cx="3673182" cy="618042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384"/>
            <a:ext cx="3673182" cy="26436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684738"/>
            <a:ext cx="2133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684738"/>
            <a:ext cx="2895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4738"/>
            <a:ext cx="2133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4738"/>
            <a:ext cx="2895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38"/>
            <a:ext cx="2133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38"/>
            <a:ext cx="2895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684738"/>
            <a:ext cx="2133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684738"/>
            <a:ext cx="2895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3124012" cy="120036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61"/>
            <a:ext cx="4629150" cy="4053597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3124012" cy="2859191"/>
          </a:xfrm>
        </p:spPr>
        <p:txBody>
          <a:bodyPr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8035" indent="0">
              <a:buNone/>
              <a:defRPr sz="79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684738"/>
            <a:ext cx="2133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684738"/>
            <a:ext cx="2895600" cy="357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4738"/>
            <a:ext cx="2133600" cy="357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5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  <p:pic>
        <p:nvPicPr>
          <p:cNvPr id="7" name="图片 6" descr="C:/Users/user/Desktop/邯郸0508（无地标）logo.png邯郸0508（无地标）logo"/>
          <p:cNvPicPr>
            <a:picLocks noChangeAspect="1"/>
          </p:cNvPicPr>
          <p:nvPr userDrawn="1"/>
        </p:nvPicPr>
        <p:blipFill>
          <a:blip r:embed="rId13"/>
          <a:srcRect t="22239" b="22239"/>
          <a:stretch>
            <a:fillRect/>
          </a:stretch>
        </p:blipFill>
        <p:spPr>
          <a:xfrm>
            <a:off x="-612140" y="123825"/>
            <a:ext cx="5008880" cy="38798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463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6585" lvl="5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145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58035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00935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43835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tags" Target="../tags/tag1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/>
          <p:cNvSpPr txBox="1"/>
          <p:nvPr/>
        </p:nvSpPr>
        <p:spPr>
          <a:xfrm>
            <a:off x="0" y="797813"/>
            <a:ext cx="9144000" cy="184594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zh-CN" altLang="en-US" b="1" dirty="0">
                <a:solidFill>
                  <a:srgbClr val="23864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202</a:t>
            </a:r>
            <a:r>
              <a:rPr lang="en-US" altLang="zh-CN" b="1" dirty="0">
                <a:solidFill>
                  <a:srgbClr val="23864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</a:t>
            </a:r>
            <a:r>
              <a:rPr lang="zh-CN" altLang="en-US" b="1" dirty="0">
                <a:solidFill>
                  <a:srgbClr val="23864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年全国数字乡村创新大赛</a:t>
            </a:r>
            <a:endParaRPr lang="zh-CN" altLang="en-US" b="1" dirty="0">
              <a:solidFill>
                <a:srgbClr val="23864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3600" b="1" dirty="0">
                <a:solidFill>
                  <a:srgbClr val="23864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项目名称</a:t>
            </a:r>
            <a:endParaRPr lang="zh-CN" altLang="en-US" sz="3600" b="1" dirty="0">
              <a:solidFill>
                <a:srgbClr val="23864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1835785" y="2499995"/>
          <a:ext cx="5518150" cy="1379220"/>
        </p:xfrm>
        <a:graphic>
          <a:graphicData uri="http://schemas.openxmlformats.org/drawingml/2006/table">
            <a:tbl>
              <a:tblPr/>
              <a:tblGrid>
                <a:gridCol w="1464945"/>
                <a:gridCol w="4053205"/>
              </a:tblGrid>
              <a:tr h="344805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r>
                        <a:rPr lang="en-US" sz="1400">
                          <a:solidFill>
                            <a:srgbClr val="317441"/>
                          </a:solidFill>
                          <a:latin typeface="方正大黑_GBK" panose="02000000000000000000" charset="-122"/>
                          <a:ea typeface="方正大黑_GBK" panose="02000000000000000000" charset="-122"/>
                          <a:cs typeface="Times New Roman" panose="02020603050405020304" charset="0"/>
                        </a:rPr>
                        <a:t>参赛赛道</a:t>
                      </a:r>
                      <a:endParaRPr lang="en-US" altLang="en-US" sz="1400">
                        <a:solidFill>
                          <a:srgbClr val="317441"/>
                        </a:solidFill>
                        <a:latin typeface="方正大黑_GBK" panose="02000000000000000000" charset="-122"/>
                        <a:ea typeface="方正大黑_GBK" panose="02000000000000000000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317441"/>
                      </a:solidFill>
                      <a:prstDash val="solid"/>
                    </a:lnL>
                    <a:lnR w="12700">
                      <a:solidFill>
                        <a:srgbClr val="317441"/>
                      </a:solidFill>
                      <a:prstDash val="solid"/>
                    </a:lnR>
                    <a:lnT w="12700">
                      <a:solidFill>
                        <a:srgbClr val="317441"/>
                      </a:solidFill>
                      <a:prstDash val="solid"/>
                    </a:lnT>
                    <a:lnB w="12700">
                      <a:solidFill>
                        <a:srgbClr val="31744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40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317441"/>
                      </a:solidFill>
                      <a:prstDash val="solid"/>
                    </a:lnL>
                    <a:lnR w="12700">
                      <a:solidFill>
                        <a:srgbClr val="317441"/>
                      </a:solidFill>
                      <a:prstDash val="solid"/>
                    </a:lnR>
                    <a:lnT w="12700">
                      <a:solidFill>
                        <a:srgbClr val="317441"/>
                      </a:solidFill>
                      <a:prstDash val="solid"/>
                    </a:lnT>
                    <a:lnB w="12700">
                      <a:solidFill>
                        <a:srgbClr val="31744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805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1400">
                          <a:solidFill>
                            <a:srgbClr val="317441"/>
                          </a:solidFill>
                          <a:latin typeface="方正大黑_GBK" panose="02000000000000000000" charset="-122"/>
                          <a:ea typeface="方正大黑_GBK" panose="02000000000000000000" charset="-122"/>
                          <a:cs typeface="Times New Roman" panose="02020603050405020304" charset="0"/>
                        </a:rPr>
                        <a:t>主体</a:t>
                      </a:r>
                      <a:r>
                        <a:rPr lang="zh-CN" altLang="en-US" sz="1400">
                          <a:solidFill>
                            <a:srgbClr val="317441"/>
                          </a:solidFill>
                          <a:latin typeface="方正大黑_GBK" panose="02000000000000000000" charset="-122"/>
                          <a:ea typeface="方正大黑_GBK" panose="02000000000000000000" charset="-122"/>
                          <a:cs typeface="Times New Roman" panose="02020603050405020304" charset="0"/>
                        </a:rPr>
                        <a:t>负责人</a:t>
                      </a:r>
                      <a:endParaRPr lang="zh-CN" altLang="en-US" sz="1400">
                        <a:solidFill>
                          <a:srgbClr val="317441"/>
                        </a:solidFill>
                        <a:latin typeface="方正大黑_GBK" panose="02000000000000000000" charset="-122"/>
                        <a:ea typeface="方正大黑_GBK" panose="02000000000000000000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317441"/>
                      </a:solidFill>
                      <a:prstDash val="solid"/>
                    </a:lnL>
                    <a:lnR w="12700">
                      <a:solidFill>
                        <a:srgbClr val="317441"/>
                      </a:solidFill>
                      <a:prstDash val="solid"/>
                    </a:lnR>
                    <a:lnT w="12700">
                      <a:solidFill>
                        <a:srgbClr val="317441"/>
                      </a:solidFill>
                      <a:prstDash val="solid"/>
                    </a:lnT>
                    <a:lnB w="12700">
                      <a:solidFill>
                        <a:srgbClr val="31744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40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317441"/>
                      </a:solidFill>
                      <a:prstDash val="solid"/>
                    </a:lnL>
                    <a:lnR w="12700">
                      <a:solidFill>
                        <a:srgbClr val="317441"/>
                      </a:solidFill>
                      <a:prstDash val="solid"/>
                    </a:lnR>
                    <a:lnT w="12700">
                      <a:solidFill>
                        <a:srgbClr val="317441"/>
                      </a:solidFill>
                      <a:prstDash val="solid"/>
                    </a:lnT>
                    <a:lnB w="12700">
                      <a:solidFill>
                        <a:srgbClr val="31744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805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1400">
                          <a:solidFill>
                            <a:srgbClr val="317441"/>
                          </a:solidFill>
                          <a:latin typeface="方正大黑_GBK" panose="02000000000000000000" charset="-122"/>
                          <a:ea typeface="方正大黑_GBK" panose="02000000000000000000" charset="-122"/>
                          <a:cs typeface="Times New Roman" panose="02020603050405020304" charset="0"/>
                        </a:rPr>
                        <a:t>公司</a:t>
                      </a:r>
                      <a:r>
                        <a:rPr lang="en-US" altLang="zh-CN" sz="1400">
                          <a:solidFill>
                            <a:srgbClr val="317441"/>
                          </a:solidFill>
                          <a:latin typeface="方正大黑_GBK" panose="02000000000000000000" charset="-122"/>
                          <a:ea typeface="方正大黑_GBK" panose="02000000000000000000" charset="-122"/>
                          <a:cs typeface="Times New Roman" panose="02020603050405020304" charset="0"/>
                        </a:rPr>
                        <a:t>/</a:t>
                      </a:r>
                      <a:r>
                        <a:rPr lang="en-US" sz="1400">
                          <a:solidFill>
                            <a:srgbClr val="317441"/>
                          </a:solidFill>
                          <a:latin typeface="方正大黑_GBK" panose="02000000000000000000" charset="-122"/>
                          <a:ea typeface="方正大黑_GBK" panose="02000000000000000000" charset="-122"/>
                          <a:cs typeface="Times New Roman" panose="02020603050405020304" charset="0"/>
                        </a:rPr>
                        <a:t>团队成员</a:t>
                      </a:r>
                      <a:endParaRPr lang="en-US" altLang="en-US" sz="1400">
                        <a:solidFill>
                          <a:srgbClr val="317441"/>
                        </a:solidFill>
                        <a:latin typeface="方正大黑_GBK" panose="02000000000000000000" charset="-122"/>
                        <a:ea typeface="方正大黑_GBK" panose="02000000000000000000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317441"/>
                      </a:solidFill>
                      <a:prstDash val="solid"/>
                    </a:lnL>
                    <a:lnR w="12700">
                      <a:solidFill>
                        <a:srgbClr val="317441"/>
                      </a:solidFill>
                      <a:prstDash val="solid"/>
                    </a:lnR>
                    <a:lnT w="12700">
                      <a:solidFill>
                        <a:srgbClr val="317441"/>
                      </a:solidFill>
                      <a:prstDash val="solid"/>
                    </a:lnT>
                    <a:lnB w="12700">
                      <a:solidFill>
                        <a:srgbClr val="31744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buNone/>
                      </a:pPr>
                      <a:endParaRPr lang="en-US" altLang="en-US" sz="1400" dirty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317441"/>
                      </a:solidFill>
                      <a:prstDash val="solid"/>
                    </a:lnL>
                    <a:lnR w="12700">
                      <a:solidFill>
                        <a:srgbClr val="317441"/>
                      </a:solidFill>
                      <a:prstDash val="solid"/>
                    </a:lnR>
                    <a:lnT w="12700">
                      <a:solidFill>
                        <a:srgbClr val="317441"/>
                      </a:solidFill>
                      <a:prstDash val="solid"/>
                    </a:lnT>
                    <a:lnB w="12700">
                      <a:solidFill>
                        <a:srgbClr val="31744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2" descr="C:/Users/user/Desktop/邯郸0508（无地标）logo.png邯郸0508（无地标）logo"/>
          <p:cNvPicPr>
            <a:picLocks noChangeAspect="1"/>
          </p:cNvPicPr>
          <p:nvPr/>
        </p:nvPicPr>
        <p:blipFill>
          <a:blip r:embed="rId3"/>
          <a:srcRect t="22239" b="22239"/>
          <a:stretch>
            <a:fillRect/>
          </a:stretch>
        </p:blipFill>
        <p:spPr>
          <a:xfrm>
            <a:off x="-612140" y="123825"/>
            <a:ext cx="5008880" cy="3879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91680" y="1059582"/>
            <a:ext cx="6928990" cy="2308324"/>
            <a:chOff x="1043608" y="839490"/>
            <a:chExt cx="6928990" cy="2308324"/>
          </a:xfrm>
        </p:grpSpPr>
        <p:grpSp>
          <p:nvGrpSpPr>
            <p:cNvPr id="3" name="组合 2"/>
            <p:cNvGrpSpPr/>
            <p:nvPr/>
          </p:nvGrpSpPr>
          <p:grpSpPr>
            <a:xfrm>
              <a:off x="1043608" y="1477692"/>
              <a:ext cx="2472833" cy="1107996"/>
              <a:chOff x="763686" y="1491630"/>
              <a:chExt cx="2472833" cy="1107996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763686" y="1491630"/>
                <a:ext cx="2472833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rtl="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6600" dirty="0">
                    <a:solidFill>
                      <a:srgbClr val="238640"/>
                    </a:solidFill>
                    <a:ea typeface="等线" panose="02010600030101010101" pitchFamily="2" charset="-122"/>
                    <a:cs typeface="Arial" panose="020B0604020202020204" pitchFamily="34" charset="0"/>
                  </a:rPr>
                  <a:t>C</a:t>
                </a:r>
                <a:r>
                  <a:rPr lang="en-US" altLang="zh-CN" dirty="0">
                    <a:solidFill>
                      <a:srgbClr val="238640"/>
                    </a:solidFill>
                    <a:ea typeface="等线" panose="02010600030101010101" pitchFamily="2" charset="-122"/>
                    <a:cs typeface="Arial" panose="020B0604020202020204" pitchFamily="34" charset="0"/>
                  </a:rPr>
                  <a:t>ATALOGUE</a:t>
                </a:r>
                <a:endParaRPr lang="en-US" altLang="zh-CN" dirty="0">
                  <a:solidFill>
                    <a:srgbClr val="238640"/>
                  </a:solidFill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1453669" y="1693381"/>
                <a:ext cx="140636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rtl="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800" b="1" dirty="0">
                    <a:solidFill>
                      <a:srgbClr val="23864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   录</a:t>
                </a:r>
                <a:endParaRPr lang="zh-CN" altLang="en-US" sz="2800" b="1" dirty="0">
                  <a:solidFill>
                    <a:srgbClr val="2386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3779912" y="839490"/>
              <a:ext cx="4192686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b="1" dirty="0">
                  <a:solidFill>
                    <a:srgbClr val="238640"/>
                  </a:solidFill>
                  <a:latin typeface="黑体" panose="02010609060101010101" charset="-122"/>
                  <a:ea typeface="黑体" panose="02010609060101010101" charset="-122"/>
                </a:rPr>
                <a:t>一、</a:t>
              </a:r>
              <a:r>
                <a:rPr lang="en-US" altLang="zh-CN" sz="2400" b="1" dirty="0" err="1">
                  <a:solidFill>
                    <a:srgbClr val="238640"/>
                  </a:solidFill>
                  <a:latin typeface="黑体" panose="02010609060101010101" charset="-122"/>
                  <a:ea typeface="黑体" panose="02010609060101010101" charset="-122"/>
                </a:rPr>
                <a:t>xxxx</a:t>
              </a:r>
              <a:endParaRPr lang="en-US" altLang="zh-CN" sz="2400" b="1" dirty="0">
                <a:solidFill>
                  <a:srgbClr val="238640"/>
                </a:solidFill>
                <a:latin typeface="黑体" panose="02010609060101010101" charset="-122"/>
                <a:ea typeface="黑体" panose="02010609060101010101" charset="-122"/>
              </a:endParaRPr>
            </a:p>
            <a:p>
              <a:pPr rtl="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b="1" dirty="0">
                  <a:solidFill>
                    <a:srgbClr val="238640"/>
                  </a:solidFill>
                  <a:latin typeface="黑体" panose="02010609060101010101" charset="-122"/>
                  <a:ea typeface="黑体" panose="02010609060101010101" charset="-122"/>
                </a:rPr>
                <a:t>二、</a:t>
              </a:r>
              <a:r>
                <a:rPr lang="en-US" altLang="zh-CN" sz="2400" b="1" dirty="0" err="1">
                  <a:solidFill>
                    <a:srgbClr val="238640"/>
                  </a:solidFill>
                  <a:latin typeface="黑体" panose="02010609060101010101" charset="-122"/>
                  <a:ea typeface="黑体" panose="02010609060101010101" charset="-122"/>
                </a:rPr>
                <a:t>xxxx</a:t>
              </a:r>
              <a:endParaRPr lang="en-US" altLang="zh-CN" sz="2400" b="1" dirty="0">
                <a:solidFill>
                  <a:srgbClr val="238640"/>
                </a:solidFill>
                <a:latin typeface="黑体" panose="02010609060101010101" charset="-122"/>
                <a:ea typeface="黑体" panose="02010609060101010101" charset="-122"/>
              </a:endParaRPr>
            </a:p>
            <a:p>
              <a:pPr rtl="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b="1" dirty="0">
                  <a:solidFill>
                    <a:srgbClr val="238640"/>
                  </a:solidFill>
                  <a:latin typeface="黑体" panose="02010609060101010101" charset="-122"/>
                  <a:ea typeface="黑体" panose="02010609060101010101" charset="-122"/>
                </a:rPr>
                <a:t>三、</a:t>
              </a:r>
              <a:r>
                <a:rPr lang="en-US" altLang="zh-CN" sz="2400" b="1" dirty="0" err="1">
                  <a:solidFill>
                    <a:srgbClr val="238640"/>
                  </a:solidFill>
                  <a:latin typeface="黑体" panose="02010609060101010101" charset="-122"/>
                  <a:ea typeface="黑体" panose="02010609060101010101" charset="-122"/>
                </a:rPr>
                <a:t>xxxx</a:t>
              </a:r>
              <a:endParaRPr lang="en-US" altLang="zh-CN" sz="2400" b="1" dirty="0">
                <a:solidFill>
                  <a:srgbClr val="238640"/>
                </a:solidFill>
                <a:latin typeface="黑体" panose="02010609060101010101" charset="-122"/>
                <a:ea typeface="黑体" panose="02010609060101010101" charset="-122"/>
              </a:endParaRPr>
            </a:p>
            <a:p>
              <a:pPr rtl="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b="1" dirty="0">
                  <a:solidFill>
                    <a:srgbClr val="238640"/>
                  </a:solidFill>
                  <a:latin typeface="黑体" panose="02010609060101010101" charset="-122"/>
                  <a:ea typeface="黑体" panose="02010609060101010101" charset="-122"/>
                </a:rPr>
                <a:t>四、</a:t>
              </a:r>
              <a:r>
                <a:rPr lang="en-US" altLang="zh-CN" sz="2400" b="1" dirty="0" err="1">
                  <a:solidFill>
                    <a:srgbClr val="238640"/>
                  </a:solidFill>
                  <a:latin typeface="黑体" panose="02010609060101010101" charset="-122"/>
                  <a:ea typeface="黑体" panose="02010609060101010101" charset="-122"/>
                </a:rPr>
                <a:t>xxxx</a:t>
              </a:r>
              <a:endParaRPr lang="en-US" altLang="zh-CN" sz="2400" b="1" dirty="0" err="1">
                <a:solidFill>
                  <a:srgbClr val="23864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3427982" y="915566"/>
              <a:ext cx="0" cy="2232248"/>
            </a:xfrm>
            <a:prstGeom prst="line">
              <a:avLst/>
            </a:prstGeom>
            <a:ln>
              <a:solidFill>
                <a:srgbClr val="31A0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图片 8" descr="C:/Users/user/Desktop/邯郸0508（无地标）logo.png邯郸0508（无地标）logo"/>
          <p:cNvPicPr>
            <a:picLocks noChangeAspect="1"/>
          </p:cNvPicPr>
          <p:nvPr/>
        </p:nvPicPr>
        <p:blipFill>
          <a:blip r:embed="rId2"/>
          <a:srcRect t="22239" b="22239"/>
          <a:stretch>
            <a:fillRect/>
          </a:stretch>
        </p:blipFill>
        <p:spPr>
          <a:xfrm>
            <a:off x="-612140" y="123825"/>
            <a:ext cx="5008880" cy="38798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6"/>
          <p:cNvSpPr txBox="1"/>
          <p:nvPr/>
        </p:nvSpPr>
        <p:spPr>
          <a:xfrm>
            <a:off x="824543" y="1851804"/>
            <a:ext cx="7494837" cy="1009933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b="1" dirty="0">
                <a:solidFill>
                  <a:srgbClr val="2386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一、这里输入标题</a:t>
            </a:r>
            <a:endParaRPr lang="zh-CN" altLang="en-US" b="1" dirty="0">
              <a:solidFill>
                <a:srgbClr val="2386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" name="图片 6" descr="C:/Users/user/Desktop/邯郸0508（无地标）logo.png邯郸0508（无地标）logo"/>
          <p:cNvPicPr>
            <a:picLocks noChangeAspect="1"/>
          </p:cNvPicPr>
          <p:nvPr/>
        </p:nvPicPr>
        <p:blipFill>
          <a:blip r:embed="rId2"/>
          <a:srcRect t="22239" b="22239"/>
          <a:stretch>
            <a:fillRect/>
          </a:stretch>
        </p:blipFill>
        <p:spPr>
          <a:xfrm>
            <a:off x="-612140" y="123825"/>
            <a:ext cx="5008880" cy="38798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user/Desktop/邯郸0508（无地标）logo.png邯郸0508（无地标）logo"/>
          <p:cNvPicPr>
            <a:picLocks noChangeAspect="1"/>
          </p:cNvPicPr>
          <p:nvPr/>
        </p:nvPicPr>
        <p:blipFill>
          <a:blip r:embed="rId2"/>
          <a:srcRect t="22239" b="22239"/>
          <a:stretch>
            <a:fillRect/>
          </a:stretch>
        </p:blipFill>
        <p:spPr>
          <a:xfrm>
            <a:off x="-612140" y="123825"/>
            <a:ext cx="5008880" cy="38798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6"/>
          <p:cNvSpPr txBox="1"/>
          <p:nvPr/>
        </p:nvSpPr>
        <p:spPr>
          <a:xfrm>
            <a:off x="3437874" y="1923559"/>
            <a:ext cx="2268252" cy="1009933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lnSpc>
                <a:spcPct val="150000"/>
              </a:lnSpc>
              <a:buNone/>
            </a:pPr>
            <a:r>
              <a:rPr lang="zh-CN" altLang="en-US" sz="3200" b="1" dirty="0">
                <a:solidFill>
                  <a:srgbClr val="2386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谢谢大家</a:t>
            </a:r>
            <a:endParaRPr lang="zh-CN" altLang="en-US" sz="3200" b="1" dirty="0">
              <a:solidFill>
                <a:srgbClr val="2386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" name="图片 6" descr="C:/Users/user/Desktop/邯郸0508（无地标）logo.png邯郸0508（无地标）logo"/>
          <p:cNvPicPr>
            <a:picLocks noChangeAspect="1"/>
          </p:cNvPicPr>
          <p:nvPr/>
        </p:nvPicPr>
        <p:blipFill>
          <a:blip r:embed="rId2"/>
          <a:srcRect t="22239" b="22239"/>
          <a:stretch>
            <a:fillRect/>
          </a:stretch>
        </p:blipFill>
        <p:spPr>
          <a:xfrm>
            <a:off x="-612140" y="123825"/>
            <a:ext cx="5008880" cy="38798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434*108"/>
  <p:tag name="TABLE_ENDDRAG_RECT" val="146*190*434*108"/>
</p:tagLst>
</file>

<file path=ppt/tags/tag2.xml><?xml version="1.0" encoding="utf-8"?>
<p:tagLst xmlns:p="http://schemas.openxmlformats.org/presentationml/2006/main">
  <p:tag name="COMMONDATA" val="eyJoZGlkIjoiZTY4MTQ2Mzc4OWM5NjAwNWYxY2IwNmNjNTUzODE5NWM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</Words>
  <Application>WPS 演示</Application>
  <PresentationFormat>全屏显示(16:9)</PresentationFormat>
  <Paragraphs>26</Paragraphs>
  <Slides>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方正大黑_GBK</vt:lpstr>
      <vt:lpstr>黑体</vt:lpstr>
      <vt:lpstr>Times New Roman</vt:lpstr>
      <vt:lpstr>等线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Grizzly</dc:creator>
  <cp:lastModifiedBy>WPS_1681970316</cp:lastModifiedBy>
  <cp:revision>24</cp:revision>
  <dcterms:created xsi:type="dcterms:W3CDTF">2023-06-09T02:42:00Z</dcterms:created>
  <dcterms:modified xsi:type="dcterms:W3CDTF">2025-07-01T05:30:37Z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1CA30286C1E64386B3BA5706F105A571_13</vt:lpwstr>
  </property>
</Properties>
</file>